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96" y="174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B56F9-1680-4859-956A-EC4F46421571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AFF99-6410-45E0-99CF-924AED80A5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177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微信登入界面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FF99-6410-45E0-99CF-924AED80A55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6409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微信登入界面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FF99-6410-45E0-99CF-924AED80A55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484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微信登入界面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FF99-6410-45E0-99CF-924AED80A55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8743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微信登入界面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FF99-6410-45E0-99CF-924AED80A55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360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微信登入界面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AFF99-6410-45E0-99CF-924AED80A555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1577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F5CDD9-61B5-496A-B31E-949A7A61B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3293996-375A-414D-B2BA-1D42C4BE4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12C31B3-6C58-48CF-AE77-E3BAE925F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5016784-341B-48EA-8E05-A8B57BCCF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09778B-4B9A-473C-8220-AB0BECCA6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863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C5CF86-C78A-473A-B3D4-4398EE387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52EA8DF-2BFE-4F44-89B4-3F7A3110B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B4513F1-23E3-4AAA-9AC9-2BD3CCE94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550B527-601D-4F6E-B4ED-2AF84012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804D9B-E0F0-41F0-903C-1F06D0185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35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042F926-3F6D-425D-9B09-1C62EE49A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C1CC8B-1664-46A2-95BE-EEE71163E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60FFD0-8D25-4400-A89C-3E456605B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AEE266-AF6A-4807-BA4C-7DA5EA55C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864017-9452-4673-9D81-91CA3FEF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598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E12BB5-065B-400C-B9FE-7924A9E71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6169B7-BD48-47EF-95CA-B17B6BB60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6D22D6-1B77-4EEE-BC0F-B44BC434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93C13EF-8B57-42A4-9D77-EF60AF3C8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51C35B3-07FB-4029-95A0-964CA3142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40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B70A35-EECF-4FD2-B51C-97568C34C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8A8DAD-CC92-4B01-ABF2-67F2A3FCF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A453F7-7F23-49BC-966F-20731D369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915A49-2A6B-4E6C-B101-B98BAD449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EA5A4D-04A0-45A0-8E90-FA3E375CB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743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1E51F2-EA42-4452-BB6F-4B6AB2B9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D56FE4-B97C-4AA3-86F8-7DC6AD0BB8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007ECDD-3928-4E89-901C-D70865E50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CCB3DC-3B24-4B56-A6EE-2F02CCA2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9EF453-D21D-418E-B15F-EB4DF74A5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A4A752-8CE0-4948-BA35-F58F40BB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62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4CBBF-C791-47E1-A4AC-49E8B476C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FC7606E-BAB4-4590-A633-1FDEB8DAF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E83BC30-BF3B-4C74-8B85-51D8AA4D3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5818D81-8CCF-4EAB-8EE3-4AA730742E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8574A6A-ABFA-42A5-B4B2-DCAF7C9936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160165D-45AD-4A1E-AF75-59EEB30C4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5E63783-C2CC-40A9-8D8B-73F5D9DD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3405A0C-D165-4017-AE3A-879CAD5C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091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203BB7-9482-4BA6-936A-911D5EFC2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F1FF0D3-469E-41B9-AAA0-FCA82CE81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A61ACE3-97D2-4B99-9C7E-7C6BBC522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6561B8E-70F6-48B9-872E-F53CDF932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176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68DB5E9-8289-4661-971E-94A3EEA81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15D4C4A-EEC5-4010-BFDD-9C7302BA3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A8E50DC-30CF-4395-81C3-925A0EEFD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067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978345-5E56-47D4-996A-49F3B371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54CBE3-68D1-4300-9C82-3A5B78FA1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841AF94-A6D5-4873-84DD-D40FCF5A3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3175BE-8DB0-4D9D-8819-F1239281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3DC8CD0-8A44-49F1-8BC6-975B3203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A1E5C54-78AA-4FEB-A97E-86532088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324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5C9620-FC27-46C8-AC81-FD965AE0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288C2F4-DA48-458B-82C5-24182CD584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D9732EE-FD27-4546-AA5F-76AB67338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0C4CE9E-5F48-4F1A-ABFA-BB8368B7E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AFF558-5EB0-457E-AED5-CE482E053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A23C639-B7E3-48AF-9229-A91CF881B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495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2EEC6940-B589-474C-A6B4-486DF3720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3C7C946-46ED-4E99-9612-2363F48B1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FF2A775-6C6F-4B32-AA61-67097BEBE4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4F79C-9790-4714-AAFC-B7E2C16515E8}" type="datetimeFigureOut">
              <a:rPr lang="zh-CN" altLang="en-US" smtClean="0"/>
              <a:t>2025/11/14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3ABB4B3-9B9A-41A2-8A6F-B32C3C5D2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5D30E4-2BA8-4063-8E39-011B01652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45B47-DB5E-4B45-A141-B9E4B7F5A29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656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2CFCF2EF-04B1-47BF-A6AA-53D6766C5C04}"/>
              </a:ext>
            </a:extLst>
          </p:cNvPr>
          <p:cNvSpPr txBox="1"/>
          <p:nvPr/>
        </p:nvSpPr>
        <p:spPr>
          <a:xfrm>
            <a:off x="5352910" y="3309034"/>
            <a:ext cx="1473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SQLite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13173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524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0D6FBF2-5288-4B43-8691-EB4603C4428A}"/>
              </a:ext>
            </a:extLst>
          </p:cNvPr>
          <p:cNvSpPr txBox="1"/>
          <p:nvPr/>
        </p:nvSpPr>
        <p:spPr>
          <a:xfrm>
            <a:off x="5699158" y="34475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361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12B1BFD1-56DC-4157-B57E-E8A444499858}"/>
              </a:ext>
            </a:extLst>
          </p:cNvPr>
          <p:cNvSpPr txBox="1"/>
          <p:nvPr/>
        </p:nvSpPr>
        <p:spPr>
          <a:xfrm>
            <a:off x="2859438" y="3309034"/>
            <a:ext cx="6460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SQLite &amp; DB Browser for SQLite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26779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3">
            <a:extLst>
              <a:ext uri="{FF2B5EF4-FFF2-40B4-BE49-F238E27FC236}">
                <a16:creationId xmlns:a16="http://schemas.microsoft.com/office/drawing/2014/main" id="{D9332AC5-887B-4A50-AE72-A5C9288C62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7703419"/>
              </p:ext>
            </p:extLst>
          </p:nvPr>
        </p:nvGraphicFramePr>
        <p:xfrm>
          <a:off x="2032000" y="2316480"/>
          <a:ext cx="8128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9363823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8713512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Id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name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760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Zhangsan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877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Lisi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406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Wangwu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461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/>
                        <a:t>Zhaoliu</a:t>
                      </a:r>
                      <a:endParaRPr lang="en-US" altLang="zh-C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292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25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57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3A4FE2F-8B9D-4D6B-B086-B32C07988C01}"/>
              </a:ext>
            </a:extLst>
          </p:cNvPr>
          <p:cNvSpPr txBox="1"/>
          <p:nvPr/>
        </p:nvSpPr>
        <p:spPr>
          <a:xfrm>
            <a:off x="1415779" y="2755037"/>
            <a:ext cx="278473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CREATE TABLE users (</a:t>
            </a:r>
          </a:p>
          <a:p>
            <a:r>
              <a:rPr lang="en-US" altLang="zh-CN" dirty="0"/>
              <a:t>	id Integer</a:t>
            </a:r>
          </a:p>
          <a:p>
            <a:r>
              <a:rPr lang="en-US" altLang="zh-CN" dirty="0"/>
              <a:t>	name TEXT</a:t>
            </a:r>
          </a:p>
          <a:p>
            <a:r>
              <a:rPr lang="en-US" altLang="zh-CN" dirty="0"/>
              <a:t>	PRIMARY KEY(id)</a:t>
            </a:r>
          </a:p>
          <a:p>
            <a:r>
              <a:rPr lang="en-US" altLang="zh-CN" dirty="0"/>
              <a:t>);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1EC934F-0C27-4333-9B2E-B48A3D823126}"/>
              </a:ext>
            </a:extLst>
          </p:cNvPr>
          <p:cNvSpPr txBox="1"/>
          <p:nvPr/>
        </p:nvSpPr>
        <p:spPr>
          <a:xfrm>
            <a:off x="4682854" y="2755037"/>
            <a:ext cx="28087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INSERT INTO users (name)</a:t>
            </a:r>
          </a:p>
          <a:p>
            <a:r>
              <a:rPr lang="en-US" altLang="zh-CN" dirty="0"/>
              <a:t>VALUES</a:t>
            </a:r>
          </a:p>
          <a:p>
            <a:r>
              <a:rPr lang="en-US" altLang="zh-CN" dirty="0"/>
              <a:t>(‘</a:t>
            </a:r>
            <a:r>
              <a:rPr lang="en-US" altLang="zh-CN" dirty="0" err="1"/>
              <a:t>zhangsan</a:t>
            </a:r>
            <a:r>
              <a:rPr lang="en-US" altLang="zh-CN" dirty="0"/>
              <a:t>’),</a:t>
            </a:r>
          </a:p>
          <a:p>
            <a:r>
              <a:rPr lang="en-US" altLang="zh-CN" dirty="0"/>
              <a:t>(‘</a:t>
            </a:r>
            <a:r>
              <a:rPr lang="en-US" altLang="zh-CN" dirty="0" err="1"/>
              <a:t>lisi</a:t>
            </a:r>
            <a:r>
              <a:rPr lang="en-US" altLang="zh-CN" dirty="0"/>
              <a:t>’),</a:t>
            </a:r>
          </a:p>
          <a:p>
            <a:r>
              <a:rPr lang="en-US" altLang="zh-CN" dirty="0"/>
              <a:t>(‘</a:t>
            </a:r>
            <a:r>
              <a:rPr lang="en-US" altLang="zh-CN" dirty="0" err="1"/>
              <a:t>wangwu</a:t>
            </a:r>
            <a:r>
              <a:rPr lang="en-US" altLang="zh-CN" dirty="0"/>
              <a:t>’),</a:t>
            </a:r>
          </a:p>
          <a:p>
            <a:r>
              <a:rPr lang="en-US" altLang="zh-CN" dirty="0"/>
              <a:t>(‘</a:t>
            </a:r>
            <a:r>
              <a:rPr lang="en-US" altLang="zh-CN" dirty="0" err="1"/>
              <a:t>zhaoliu</a:t>
            </a:r>
            <a:r>
              <a:rPr lang="en-US" altLang="zh-CN" dirty="0"/>
              <a:t>’);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F75A024-33D9-4615-84BD-31EE593927FF}"/>
              </a:ext>
            </a:extLst>
          </p:cNvPr>
          <p:cNvSpPr txBox="1"/>
          <p:nvPr/>
        </p:nvSpPr>
        <p:spPr>
          <a:xfrm>
            <a:off x="7973975" y="2755037"/>
            <a:ext cx="27895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SELECT id, name</a:t>
            </a:r>
          </a:p>
          <a:p>
            <a:r>
              <a:rPr lang="en-US" altLang="zh-CN" dirty="0"/>
              <a:t>FROM users</a:t>
            </a:r>
          </a:p>
          <a:p>
            <a:r>
              <a:rPr lang="en-US" altLang="zh-CN" dirty="0"/>
              <a:t>WHERE name=‘</a:t>
            </a:r>
            <a:r>
              <a:rPr lang="en-US" altLang="zh-CN" dirty="0" err="1"/>
              <a:t>zhangsan</a:t>
            </a:r>
            <a:r>
              <a:rPr lang="en-US" altLang="zh-CN" dirty="0"/>
              <a:t>’;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8341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8527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01338E0-2F8B-4FE4-A2FE-93646FC6074F}"/>
              </a:ext>
            </a:extLst>
          </p:cNvPr>
          <p:cNvSpPr txBox="1"/>
          <p:nvPr/>
        </p:nvSpPr>
        <p:spPr>
          <a:xfrm>
            <a:off x="4253250" y="3309034"/>
            <a:ext cx="3672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Android &amp; SQLite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23373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01338E0-2F8B-4FE4-A2FE-93646FC6074F}"/>
              </a:ext>
            </a:extLst>
          </p:cNvPr>
          <p:cNvSpPr txBox="1"/>
          <p:nvPr/>
        </p:nvSpPr>
        <p:spPr>
          <a:xfrm>
            <a:off x="5130831" y="329684"/>
            <a:ext cx="1930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Android &amp; SQLite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3E6A030-7186-4036-8A35-7C1832DC68D3}"/>
              </a:ext>
            </a:extLst>
          </p:cNvPr>
          <p:cNvSpPr txBox="1"/>
          <p:nvPr/>
        </p:nvSpPr>
        <p:spPr>
          <a:xfrm>
            <a:off x="5212647" y="3262868"/>
            <a:ext cx="1754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SQLiteDatabase</a:t>
            </a:r>
            <a:endParaRPr lang="zh-CN" altLang="en-US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D21AACC-2D4A-4FA1-B61A-E0C2B9CF35DA}"/>
              </a:ext>
            </a:extLst>
          </p:cNvPr>
          <p:cNvSpPr txBox="1"/>
          <p:nvPr/>
        </p:nvSpPr>
        <p:spPr>
          <a:xfrm>
            <a:off x="5068377" y="3632200"/>
            <a:ext cx="2042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SQLiteOpenHelper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4706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0D6FBF2-5288-4B43-8691-EB4603C4428A}"/>
              </a:ext>
            </a:extLst>
          </p:cNvPr>
          <p:cNvSpPr txBox="1"/>
          <p:nvPr/>
        </p:nvSpPr>
        <p:spPr>
          <a:xfrm>
            <a:off x="5699158" y="34475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911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110</Words>
  <Application>Microsoft Office PowerPoint</Application>
  <PresentationFormat>宽屏</PresentationFormat>
  <Paragraphs>44</Paragraphs>
  <Slides>10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4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2025-11-14T07:30:00Z</dcterms:created>
  <dcterms:modified xsi:type="dcterms:W3CDTF">2025-11-14T07:56:09Z</dcterms:modified>
</cp:coreProperties>
</file>